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8" r:id="rId3"/>
    <p:sldId id="266" r:id="rId4"/>
    <p:sldId id="259" r:id="rId5"/>
    <p:sldId id="260" r:id="rId6"/>
    <p:sldId id="261" r:id="rId7"/>
    <p:sldId id="262" r:id="rId8"/>
    <p:sldId id="263" r:id="rId9"/>
    <p:sldId id="267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EFFC48A-40A8-4815-BA95-23178E6D294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IN"/>
              <a:t>ICICC-2021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0C60B8-AC82-45A9-82DA-49E3C3D8F3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2AD30-3EB1-44F3-99FC-CA174BE79D9D}" type="datetimeFigureOut">
              <a:rPr lang="en-IN" smtClean="0"/>
              <a:t>04-07-2026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0A9232-31CD-406D-82AE-EA68BC6064E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C2C502-FE3D-48CE-962A-D0C59052171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4DA78-81CE-4CDA-BCDF-F9A71A5A3A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79651629"/>
      </p:ext>
    </p:extLst>
  </p:cSld>
  <p:clrMap bg1="lt1" tx1="dk1" bg2="lt2" tx2="dk2" accent1="accent1" accent2="accent2" accent3="accent3" accent4="accent4" accent5="accent5" accent6="accent6" hlink="hlink" folHlink="folHlink"/>
  <p:hf sldNum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IN"/>
              <a:t>ICICC-2021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518E6E-0D61-4A63-AE58-B654B59B306F}" type="datetimeFigureOut">
              <a:rPr lang="en-IN" smtClean="0"/>
              <a:t>04-07-2026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E1FFA8-44D0-41D2-B252-050984594A0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27495634"/>
      </p:ext>
    </p:extLst>
  </p:cSld>
  <p:clrMap bg1="lt1" tx1="dk1" bg2="lt2" tx2="dk2" accent1="accent1" accent2="accent2" accent3="accent3" accent4="accent4" accent5="accent5" accent6="accent6" hlink="hlink" folHlink="folHlink"/>
  <p:hf sldNum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AF19C-4D3B-4283-B632-5CFB8FB956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E01616-88CA-4437-B1B8-62F6DEE62A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F3850B-84AC-47FE-8838-BED318289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79E0-AE4B-443A-B706-E9336E2A033A}" type="datetime1">
              <a:rPr lang="en-IN" smtClean="0"/>
              <a:t>04-07-2026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4EC73D-0A8A-4950-9FD7-487AC00EA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ICICC-2021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5618BE-0643-45DA-993E-5938F8F8B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CD7D-2DE7-4E97-993E-733569484B3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14500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6B5A84-E335-48CC-A676-05D91F6A7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60F8BF-FFBC-41F7-B2B0-2CF3804EE2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65955D-CA90-44D7-BF8E-BC38A3F36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61C40-9A28-4915-87D9-F21430F4582D}" type="datetime1">
              <a:rPr lang="en-IN" smtClean="0"/>
              <a:t>04-07-2026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0CB078-D83E-4166-A02C-B6B163DA9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ICICC-2021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F2FEF6-C837-419F-8835-DC22EF83E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CD7D-2DE7-4E97-993E-733569484B3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71205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11401E9-8805-42DB-AC72-2AE0FF03F7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EEB009-1E61-4516-B850-2D2767C6B6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E6585-E3B2-43BE-AAE1-443822B2F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74F61-A72D-47AB-B4C3-4F43AD0A32CC}" type="datetime1">
              <a:rPr lang="en-IN" smtClean="0"/>
              <a:t>04-07-2026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8DC36A-90BB-45C6-86EC-EF77DE5E6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ICICC-2021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6A805-3800-4CB1-9ADA-94754454E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CD7D-2DE7-4E97-993E-733569484B3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49833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C83C3-5D56-47C4-BAAA-0AEE6B039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05191E-F147-465C-B1BC-F3192025C9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784D21-8E56-4941-93C0-57B67E22C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C179-F1B2-4AC4-B918-797EED3C2BBC}" type="datetime1">
              <a:rPr lang="en-IN" smtClean="0"/>
              <a:t>04-07-2026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79476B-12F5-4CE0-8BED-CC7E02D05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ICICC-2021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2A1D1-2DC0-4EB9-B1C0-3D0A17261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CD7D-2DE7-4E97-993E-733569484B3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4062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23532-2579-487E-A806-FE059BC2E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1D22E9-2061-45FA-973E-DC229F8B3A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E1C65-23E2-4167-B173-FA4734A19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1B55-9E00-4A1A-BBAC-863EF197F6B9}" type="datetime1">
              <a:rPr lang="en-IN" smtClean="0"/>
              <a:t>04-07-2026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3BCE50-78C6-4AF3-8C31-1792D834E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ICICC-2021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7E728E-FD97-4282-985C-0A8FA9348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CD7D-2DE7-4E97-993E-733569484B3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59065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8648D-8839-402E-8EBE-66C675551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9641E8-F7C7-4F72-83E8-E8E8F3A895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211418-08AA-441A-8A66-97EDBEE0AF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3319B3-62E9-4A88-A05B-55A69EF51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BF340-A21F-4D97-85F1-0DFB22960BCF}" type="datetime1">
              <a:rPr lang="en-IN" smtClean="0"/>
              <a:t>04-07-2026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BF91A1-5E44-452F-A78A-FBA5E47F4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ICICC-2021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F1FC47-031D-4E2A-B90F-BE2FE4142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CD7D-2DE7-4E97-993E-733569484B3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207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7A536-4AE1-4490-9878-471FF125A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16612D-5A89-4E9A-90B8-BF7FFA8A89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0DF513-E926-411D-8D2B-8831CD3096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BBC415-A031-49A9-9DAD-F150409D1F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F0D390-93EF-4E83-9F5B-91286149D7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8EC721-76DC-43AF-96DF-A0EE7072B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E6A22-C21D-42F5-A451-C3B1D54F9ACD}" type="datetime1">
              <a:rPr lang="en-IN" smtClean="0"/>
              <a:t>04-07-2026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B44597-18DE-4775-8FB6-A97F0DA48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ICICC-2021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C72141-DE0D-4AEB-B511-CB9B54FD6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CD7D-2DE7-4E97-993E-733569484B3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1677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512DF-0ED8-4277-B395-2A4F842B7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0E3D8E-0ABE-4734-98F8-D36BD9940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F2A80-8EEB-43B2-B954-2445775909FC}" type="datetime1">
              <a:rPr lang="en-IN" smtClean="0"/>
              <a:t>04-07-2026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0561F1-B38C-461E-85F3-2481751D0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ICICC-2021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712915-E4FE-415C-9D69-B845A7D83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CD7D-2DE7-4E97-993E-733569484B3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47365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922E84-AD5B-465F-98D4-488F871AA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66693-10B5-4C2E-88F6-1EF5588C2197}" type="datetime1">
              <a:rPr lang="en-IN" smtClean="0"/>
              <a:t>04-07-2026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86C86A-862E-4B6A-B263-B01DE6A5B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ICICC-2021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2333FC-1B71-4E52-BF49-4D36D0920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CD7D-2DE7-4E97-993E-733569484B3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03833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BCCDE-35D4-412E-AFAB-C219873FE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E1492-B8B6-4708-A8C8-A138B0633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300379-D005-4BAC-B925-C132043087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EB0578-F2D9-4D73-83B2-F23670EBE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F409E-ABE5-44AA-B093-FDB870F5DE32}" type="datetime1">
              <a:rPr lang="en-IN" smtClean="0"/>
              <a:t>04-07-2026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4F134B-4FB5-46E9-8513-DB4C9B2EE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ICICC-2021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EE61B3-BD8A-43AB-BB10-5B53A90AD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CD7D-2DE7-4E97-993E-733569484B3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4170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8223D-FF11-4AE7-973E-C90327524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0DF81C-EE9D-4D7F-A967-0672314476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53EF43-9D88-4586-A760-098C147507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BBD912-76F0-4805-9E0D-7C09F249E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6C6B4-82D6-4D23-BAFE-D8055255E829}" type="datetime1">
              <a:rPr lang="en-IN" smtClean="0"/>
              <a:t>04-07-2026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50FEFC-E6F0-4221-8F91-DEE76671F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ICICC-2021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0A78C8-FCAB-43A2-9CE6-A2768B5DA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CD7D-2DE7-4E97-993E-733569484B3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632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DEB43A-BD9E-4874-BFFB-60C4AC61A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276C3F-335A-4DB7-9751-C78105CE3F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A7C449-54C2-463E-BDDF-5F5299CBAE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D91507-B170-49D3-AC27-6346FE1BA60C}" type="datetime1">
              <a:rPr lang="en-IN" smtClean="0"/>
              <a:t>04-07-2026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337EE8-8318-4653-A49C-0E3AAA3CE2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/>
              <a:t>ICICC-2021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5FA26E-3201-463F-ACF3-CBF98D3B2E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47CD7D-2DE7-4E97-993E-733569484B3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87771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B304A5B-A54F-4A67-93A1-9C57D7288E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595" y="1750741"/>
            <a:ext cx="11842810" cy="4703128"/>
          </a:xfrm>
        </p:spPr>
        <p:txBody>
          <a:bodyPr/>
          <a:lstStyle/>
          <a:p>
            <a:endParaRPr lang="en-IN" sz="1400" dirty="0">
              <a:latin typeface="Comic Sans MS" panose="030F0702030302020204" pitchFamily="66" charset="0"/>
            </a:endParaRPr>
          </a:p>
          <a:p>
            <a:endParaRPr lang="en-IN" sz="1400" dirty="0">
              <a:latin typeface="Comic Sans MS" panose="030F0702030302020204" pitchFamily="66" charset="0"/>
            </a:endParaRPr>
          </a:p>
          <a:p>
            <a:r>
              <a:rPr lang="en-IN" sz="3200" dirty="0">
                <a:latin typeface="Comic Sans MS" panose="030F0702030302020204" pitchFamily="66" charset="0"/>
              </a:rPr>
              <a:t>TITLE OF PAPER</a:t>
            </a:r>
          </a:p>
          <a:p>
            <a:endParaRPr lang="en-IN" sz="1400" dirty="0">
              <a:latin typeface="Comic Sans MS" panose="030F0702030302020204" pitchFamily="66" charset="0"/>
            </a:endParaRPr>
          </a:p>
          <a:p>
            <a:r>
              <a:rPr lang="en-IN" sz="1800" dirty="0">
                <a:latin typeface="Comic Sans MS" panose="030F0702030302020204" pitchFamily="66" charset="0"/>
              </a:rPr>
              <a:t>Authors</a:t>
            </a:r>
          </a:p>
          <a:p>
            <a:endParaRPr lang="en-IN" sz="1800" dirty="0">
              <a:latin typeface="Comic Sans MS" panose="030F0702030302020204" pitchFamily="66" charset="0"/>
            </a:endParaRPr>
          </a:p>
          <a:p>
            <a:r>
              <a:rPr lang="en-IN" sz="1800" dirty="0">
                <a:latin typeface="Comic Sans MS" panose="030F0702030302020204" pitchFamily="66" charset="0"/>
              </a:rPr>
              <a:t>Affiliation of Presenting Author</a:t>
            </a:r>
          </a:p>
          <a:p>
            <a:endParaRPr lang="en-IN" sz="1400" dirty="0">
              <a:latin typeface="Comic Sans MS" panose="030F0702030302020204" pitchFamily="66" charset="0"/>
            </a:endParaRPr>
          </a:p>
          <a:p>
            <a:endParaRPr lang="en-IN" sz="1400" dirty="0"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16BC5E-C63A-0016-74C4-A4F5552018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59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8126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B304A5B-A54F-4A67-93A1-9C57D7288E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1639" y="1571625"/>
            <a:ext cx="11407806" cy="4820297"/>
          </a:xfrm>
        </p:spPr>
        <p:txBody>
          <a:bodyPr/>
          <a:lstStyle/>
          <a:p>
            <a:pPr algn="l"/>
            <a:r>
              <a:rPr lang="en-IN" dirty="0">
                <a:latin typeface="Comic Sans MS" panose="030F0702030302020204" pitchFamily="66" charset="0"/>
              </a:rPr>
              <a:t>9. CONCLUSION &amp; FUTURE WORK 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F9742C-50A7-A68A-C08E-68ECFF6AA5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31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3271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B304A5B-A54F-4A67-93A1-9C57D7288E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1639" y="1733550"/>
            <a:ext cx="11407806" cy="4658372"/>
          </a:xfrm>
        </p:spPr>
        <p:txBody>
          <a:bodyPr/>
          <a:lstStyle/>
          <a:p>
            <a:pPr algn="l"/>
            <a:r>
              <a:rPr lang="en-IN" dirty="0">
                <a:latin typeface="Comic Sans MS" panose="030F0702030302020204" pitchFamily="66" charset="0"/>
              </a:rPr>
              <a:t>10. REFERENCES :</a:t>
            </a:r>
          </a:p>
          <a:p>
            <a:pPr algn="l"/>
            <a:endParaRPr lang="en-IN" dirty="0">
              <a:latin typeface="Comic Sans MS" panose="030F0702030302020204" pitchFamily="66" charset="0"/>
            </a:endParaRPr>
          </a:p>
          <a:p>
            <a:pPr algn="l"/>
            <a:endParaRPr lang="en-IN" dirty="0">
              <a:latin typeface="Comic Sans MS" panose="030F0702030302020204" pitchFamily="66" charset="0"/>
            </a:endParaRPr>
          </a:p>
          <a:p>
            <a:pPr algn="l"/>
            <a:r>
              <a:rPr lang="en-IN" dirty="0">
                <a:latin typeface="Comic Sans MS" panose="030F0702030302020204" pitchFamily="66" charset="0"/>
              </a:rPr>
              <a:t>NOTE : PUT ALL THE REFERENCES IN THE PROPER FORMAT.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7A8D0F-335B-DCBA-91B9-54AC79339B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1423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195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B304A5B-A54F-4A67-93A1-9C57D7288E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1639" y="1657350"/>
            <a:ext cx="11407806" cy="4734572"/>
          </a:xfrm>
        </p:spPr>
        <p:txBody>
          <a:bodyPr/>
          <a:lstStyle/>
          <a:p>
            <a:pPr algn="l"/>
            <a:r>
              <a:rPr lang="en-IN" dirty="0">
                <a:latin typeface="Comic Sans MS" panose="030F0702030302020204" pitchFamily="66" charset="0"/>
              </a:rPr>
              <a:t>1. INDEX: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1CF384-2716-E499-7AF0-4BA0665936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1328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737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B304A5B-A54F-4A67-93A1-9C57D7288E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1639" y="1552575"/>
            <a:ext cx="11407806" cy="4839347"/>
          </a:xfrm>
        </p:spPr>
        <p:txBody>
          <a:bodyPr/>
          <a:lstStyle/>
          <a:p>
            <a:pPr algn="l"/>
            <a:r>
              <a:rPr lang="en-IN" dirty="0">
                <a:latin typeface="Comic Sans MS" panose="030F0702030302020204" pitchFamily="66" charset="0"/>
              </a:rPr>
              <a:t>2. ABSTRACT: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F90836-F95E-FCBA-213D-394B1BA68B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21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739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B304A5B-A54F-4A67-93A1-9C57D7288E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1639" y="1704975"/>
            <a:ext cx="11407806" cy="4686947"/>
          </a:xfrm>
        </p:spPr>
        <p:txBody>
          <a:bodyPr/>
          <a:lstStyle/>
          <a:p>
            <a:pPr algn="l"/>
            <a:r>
              <a:rPr lang="en-IN" dirty="0">
                <a:latin typeface="Comic Sans MS" panose="030F0702030302020204" pitchFamily="66" charset="0"/>
              </a:rPr>
              <a:t>3. INTRODUCTION: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B65CE0-03D9-2466-FD0E-5A275694A9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354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122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B304A5B-A54F-4A67-93A1-9C57D7288E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1639" y="1628080"/>
            <a:ext cx="11407806" cy="4763842"/>
          </a:xfrm>
        </p:spPr>
        <p:txBody>
          <a:bodyPr/>
          <a:lstStyle/>
          <a:p>
            <a:pPr algn="l"/>
            <a:r>
              <a:rPr lang="en-IN" dirty="0"/>
              <a:t>4. </a:t>
            </a:r>
            <a:r>
              <a:rPr lang="en-IN" dirty="0">
                <a:latin typeface="Comic Sans MS" panose="030F0702030302020204" pitchFamily="66" charset="0"/>
              </a:rPr>
              <a:t>LITERATURE REVIEW :</a:t>
            </a:r>
          </a:p>
          <a:p>
            <a:pPr algn="l"/>
            <a:endParaRPr lang="en-IN" dirty="0">
              <a:latin typeface="Comic Sans MS" panose="030F0702030302020204" pitchFamily="66" charset="0"/>
            </a:endParaRPr>
          </a:p>
          <a:p>
            <a:pPr algn="l"/>
            <a:endParaRPr lang="en-IN" dirty="0">
              <a:latin typeface="Comic Sans MS" panose="030F0702030302020204" pitchFamily="66" charset="0"/>
            </a:endParaRPr>
          </a:p>
          <a:p>
            <a:pPr algn="l"/>
            <a:endParaRPr lang="en-IN" dirty="0">
              <a:latin typeface="Comic Sans MS" panose="030F0702030302020204" pitchFamily="66" charset="0"/>
            </a:endParaRPr>
          </a:p>
          <a:p>
            <a:pPr algn="l"/>
            <a:r>
              <a:rPr lang="en-IN" dirty="0">
                <a:latin typeface="Comic Sans MS" panose="030F0702030302020204" pitchFamily="66" charset="0"/>
              </a:rPr>
              <a:t>NOTE : TRY TO PUT IN A TABULAR FORM</a:t>
            </a:r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A8C023-3BA6-E4EE-9B6C-DC34CD75B6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136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261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B304A5B-A54F-4A67-93A1-9C57D7288E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1639" y="1600200"/>
            <a:ext cx="11407806" cy="4791722"/>
          </a:xfrm>
        </p:spPr>
        <p:txBody>
          <a:bodyPr/>
          <a:lstStyle/>
          <a:p>
            <a:pPr algn="l"/>
            <a:r>
              <a:rPr lang="en-IN" dirty="0">
                <a:latin typeface="Comic Sans MS" panose="030F0702030302020204" pitchFamily="66" charset="0"/>
              </a:rPr>
              <a:t>5. RESEARCH GAPS :</a:t>
            </a:r>
          </a:p>
          <a:p>
            <a:pPr algn="l"/>
            <a:endParaRPr lang="en-IN" dirty="0">
              <a:latin typeface="Comic Sans MS" panose="030F0702030302020204" pitchFamily="66" charset="0"/>
            </a:endParaRPr>
          </a:p>
          <a:p>
            <a:pPr algn="l"/>
            <a:endParaRPr lang="en-IN" dirty="0">
              <a:latin typeface="Comic Sans MS" panose="030F0702030302020204" pitchFamily="66" charset="0"/>
            </a:endParaRPr>
          </a:p>
          <a:p>
            <a:pPr algn="l"/>
            <a:r>
              <a:rPr lang="en-IN" dirty="0">
                <a:latin typeface="Comic Sans MS" panose="030F0702030302020204" pitchFamily="66" charset="0"/>
              </a:rPr>
              <a:t>NOTE : TRY TO PUT IN A BULLETS FORM</a:t>
            </a:r>
            <a:endParaRPr lang="en-IN" dirty="0"/>
          </a:p>
          <a:p>
            <a:pPr algn="l"/>
            <a:endParaRPr lang="en-IN" dirty="0"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22349E-40C5-323E-EF50-6470B4B057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133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810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B304A5B-A54F-4A67-93A1-9C57D7288E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1639" y="1600200"/>
            <a:ext cx="11407806" cy="4791722"/>
          </a:xfrm>
        </p:spPr>
        <p:txBody>
          <a:bodyPr/>
          <a:lstStyle/>
          <a:p>
            <a:pPr algn="l"/>
            <a:r>
              <a:rPr lang="en-IN" dirty="0">
                <a:latin typeface="Comic Sans MS" panose="030F0702030302020204" pitchFamily="66" charset="0"/>
              </a:rPr>
              <a:t>6. PROPOSED METHODOLOGY :</a:t>
            </a:r>
          </a:p>
          <a:p>
            <a:pPr algn="l"/>
            <a:endParaRPr lang="en-IN" dirty="0">
              <a:latin typeface="Comic Sans MS" panose="030F0702030302020204" pitchFamily="66" charset="0"/>
            </a:endParaRPr>
          </a:p>
          <a:p>
            <a:pPr algn="l"/>
            <a:endParaRPr lang="en-IN" dirty="0">
              <a:latin typeface="Comic Sans MS" panose="030F0702030302020204" pitchFamily="66" charset="0"/>
            </a:endParaRPr>
          </a:p>
          <a:p>
            <a:pPr algn="l"/>
            <a:endParaRPr lang="en-IN" dirty="0">
              <a:latin typeface="Comic Sans MS" panose="030F0702030302020204" pitchFamily="66" charset="0"/>
            </a:endParaRPr>
          </a:p>
          <a:p>
            <a:pPr algn="l"/>
            <a:r>
              <a:rPr lang="en-IN" dirty="0">
                <a:latin typeface="Comic Sans MS" panose="030F0702030302020204" pitchFamily="66" charset="0"/>
              </a:rPr>
              <a:t>NOTE : IN THE FORM OF FLOW GRAPH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233204-C413-2794-78D6-E40F45A102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31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536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B304A5B-A54F-4A67-93A1-9C57D7288E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1639" y="1600200"/>
            <a:ext cx="11407806" cy="4791722"/>
          </a:xfrm>
        </p:spPr>
        <p:txBody>
          <a:bodyPr/>
          <a:lstStyle/>
          <a:p>
            <a:pPr algn="l"/>
            <a:r>
              <a:rPr lang="en-IN" dirty="0">
                <a:latin typeface="Comic Sans MS" panose="030F0702030302020204" pitchFamily="66" charset="0"/>
              </a:rPr>
              <a:t>7. RESULTS &amp; DISCUSSION: </a:t>
            </a:r>
          </a:p>
          <a:p>
            <a:pPr algn="l"/>
            <a:endParaRPr lang="en-IN" dirty="0">
              <a:latin typeface="Comic Sans MS" panose="030F0702030302020204" pitchFamily="66" charset="0"/>
            </a:endParaRPr>
          </a:p>
          <a:p>
            <a:pPr algn="l"/>
            <a:endParaRPr lang="en-IN" dirty="0">
              <a:latin typeface="Comic Sans MS" panose="030F0702030302020204" pitchFamily="66" charset="0"/>
            </a:endParaRPr>
          </a:p>
          <a:p>
            <a:pPr algn="l"/>
            <a:endParaRPr lang="en-IN" dirty="0">
              <a:latin typeface="Comic Sans MS" panose="030F0702030302020204" pitchFamily="66" charset="0"/>
            </a:endParaRPr>
          </a:p>
          <a:p>
            <a:pPr algn="l"/>
            <a:r>
              <a:rPr lang="en-IN" dirty="0">
                <a:latin typeface="Comic Sans MS" panose="030F0702030302020204" pitchFamily="66" charset="0"/>
              </a:rPr>
              <a:t>NOTE  : TRY TO PUT IN A TABULAR/GRAPHICAL FORM</a:t>
            </a:r>
          </a:p>
          <a:p>
            <a:pPr algn="l"/>
            <a:endParaRPr lang="en-IN" dirty="0"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E6E7AF-5FA1-6EF4-2A7B-94CA237A8F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354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468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B304A5B-A54F-4A67-93A1-9C57D7288E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1639" y="1600200"/>
            <a:ext cx="11407806" cy="4791722"/>
          </a:xfrm>
        </p:spPr>
        <p:txBody>
          <a:bodyPr/>
          <a:lstStyle/>
          <a:p>
            <a:pPr algn="l"/>
            <a:r>
              <a:rPr lang="en-IN" dirty="0">
                <a:latin typeface="Comic Sans MS" panose="030F0702030302020204" pitchFamily="66" charset="0"/>
              </a:rPr>
              <a:t>8. COMPARATIVE ANALYSIS: </a:t>
            </a:r>
          </a:p>
          <a:p>
            <a:pPr algn="l"/>
            <a:endParaRPr lang="en-IN" dirty="0">
              <a:latin typeface="Comic Sans MS" panose="030F0702030302020204" pitchFamily="66" charset="0"/>
            </a:endParaRPr>
          </a:p>
          <a:p>
            <a:pPr algn="l"/>
            <a:endParaRPr lang="en-IN" dirty="0">
              <a:latin typeface="Comic Sans MS" panose="030F0702030302020204" pitchFamily="66" charset="0"/>
            </a:endParaRPr>
          </a:p>
          <a:p>
            <a:pPr algn="l"/>
            <a:endParaRPr lang="en-IN" dirty="0">
              <a:latin typeface="Comic Sans MS" panose="030F0702030302020204" pitchFamily="66" charset="0"/>
            </a:endParaRPr>
          </a:p>
          <a:p>
            <a:pPr algn="l"/>
            <a:r>
              <a:rPr lang="en-IN" dirty="0">
                <a:latin typeface="Comic Sans MS" panose="030F0702030302020204" pitchFamily="66" charset="0"/>
              </a:rPr>
              <a:t>NOTE  : TRY TO PUT IN A TABULAR/GRAPHICAL FORM</a:t>
            </a:r>
          </a:p>
          <a:p>
            <a:pPr algn="l"/>
            <a:endParaRPr lang="en-IN" dirty="0"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883075-1B60-F978-5535-CB20471019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1293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084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</TotalTime>
  <Words>116</Words>
  <Application>Microsoft Office PowerPoint</Application>
  <PresentationFormat>Widescreen</PresentationFormat>
  <Paragraphs>39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MOOLCHAND SHARMA</dc:creator>
  <cp:lastModifiedBy>Keyur Srivastav</cp:lastModifiedBy>
  <cp:revision>20</cp:revision>
  <dcterms:created xsi:type="dcterms:W3CDTF">2021-02-05T14:09:33Z</dcterms:created>
  <dcterms:modified xsi:type="dcterms:W3CDTF">2026-07-04T13:27:06Z</dcterms:modified>
</cp:coreProperties>
</file>